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4" r:id="rId4"/>
  </p:sldMasterIdLst>
  <p:notesMasterIdLst>
    <p:notesMasterId r:id="rId15"/>
  </p:notesMasterIdLst>
  <p:sldIdLst>
    <p:sldId id="269" r:id="rId5"/>
    <p:sldId id="266" r:id="rId6"/>
    <p:sldId id="259" r:id="rId7"/>
    <p:sldId id="268" r:id="rId8"/>
    <p:sldId id="260" r:id="rId9"/>
    <p:sldId id="262" r:id="rId10"/>
    <p:sldId id="264" r:id="rId11"/>
    <p:sldId id="261" r:id="rId12"/>
    <p:sldId id="265" r:id="rId13"/>
    <p:sldId id="25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sem Título" id="{F3943B0E-C9FD-4113-8663-23FE67963047}">
          <p14:sldIdLst>
            <p14:sldId id="269"/>
            <p14:sldId id="266"/>
            <p14:sldId id="259"/>
            <p14:sldId id="268"/>
            <p14:sldId id="260"/>
            <p14:sldId id="262"/>
            <p14:sldId id="264"/>
            <p14:sldId id="261"/>
            <p14:sldId id="265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ACEC"/>
    <a:srgbClr val="595959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F0E2A9-6DDA-46DC-B157-E26F7E4919CF}" v="970" dt="2020-09-27T00:23:06.007"/>
    <p1510:client id="{7B3F6693-AB03-333B-9072-42A8F6A9CA43}" v="317" dt="2020-09-27T15:01:25.9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jpeg>
</file>

<file path=ppt/media/image11.jpe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21A43A-0A55-441E-BDA3-AB622E1937CD}" type="datetimeFigureOut">
              <a:rPr lang="pt-BR" smtClean="0"/>
              <a:t>29/09/2020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CB72E8-EF2E-42F5-B26F-561270BF5A1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8793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CB72E8-EF2E-42F5-B26F-561270BF5A11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8167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29/09/2020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4324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29/09/2020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5505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29/09/2020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947546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29/09/2020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76786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29/09/2020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508581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29/09/2020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016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29/09/2020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09274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29/09/2020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4604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29/09/2020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3179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29/09/2020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5839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29/09/2020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4600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29/09/2020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564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29/09/2020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3452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29/09/2020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3227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29/09/2020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4456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BB6C0-46AD-4FF3-86DA-287FE39DE246}" type="datetimeFigureOut">
              <a:rPr lang="pt-BR" smtClean="0"/>
              <a:t>29/09/2020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6212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BB6C0-46AD-4FF3-86DA-287FE39DE246}" type="datetimeFigureOut">
              <a:rPr lang="pt-BR" smtClean="0"/>
              <a:t>29/09/2020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B7D9155-E09A-47A3-A9FC-F889104B55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4545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5" r:id="rId1"/>
    <p:sldLayoutId id="2147483886" r:id="rId2"/>
    <p:sldLayoutId id="2147483887" r:id="rId3"/>
    <p:sldLayoutId id="2147483888" r:id="rId4"/>
    <p:sldLayoutId id="2147483889" r:id="rId5"/>
    <p:sldLayoutId id="2147483890" r:id="rId6"/>
    <p:sldLayoutId id="2147483891" r:id="rId7"/>
    <p:sldLayoutId id="2147483892" r:id="rId8"/>
    <p:sldLayoutId id="2147483893" r:id="rId9"/>
    <p:sldLayoutId id="2147483894" r:id="rId10"/>
    <p:sldLayoutId id="2147483895" r:id="rId11"/>
    <p:sldLayoutId id="2147483896" r:id="rId12"/>
    <p:sldLayoutId id="2147483897" r:id="rId13"/>
    <p:sldLayoutId id="2147483898" r:id="rId14"/>
    <p:sldLayoutId id="2147483899" r:id="rId15"/>
    <p:sldLayoutId id="214748390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yank/PI-JornadaDeMotorista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859318-A8EE-4FBC-916D-89846BCEE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267" y="1780345"/>
            <a:ext cx="8596668" cy="1320800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5400" b="1" dirty="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Projeto Integrador Jornada de motoristas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358449F5-79A7-4E15-B9BB-FB022C7C7B6C}"/>
              </a:ext>
            </a:extLst>
          </p:cNvPr>
          <p:cNvSpPr txBox="1"/>
          <p:nvPr/>
        </p:nvSpPr>
        <p:spPr>
          <a:xfrm>
            <a:off x="2813538" y="4417255"/>
            <a:ext cx="3643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 err="1">
                <a:solidFill>
                  <a:schemeClr val="accent1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RoadTracker</a:t>
            </a:r>
            <a:endParaRPr lang="pt-BR" sz="3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0162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C40E3C75-511F-44F4-A7B4-145A84C1F1C5}"/>
              </a:ext>
            </a:extLst>
          </p:cNvPr>
          <p:cNvSpPr txBox="1"/>
          <p:nvPr/>
        </p:nvSpPr>
        <p:spPr>
          <a:xfrm>
            <a:off x="-261734" y="1695246"/>
            <a:ext cx="12068354" cy="249299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000" err="1">
                <a:latin typeface="Bookman Old Style"/>
              </a:rPr>
              <a:t>Obrigado</a:t>
            </a:r>
            <a:r>
              <a:rPr lang="en-US" sz="5000">
                <a:latin typeface="Bookman Old Style"/>
              </a:rPr>
              <a:t>!</a:t>
            </a:r>
          </a:p>
          <a:p>
            <a:pPr algn="ctr"/>
            <a:endParaRPr lang="en-US" sz="5000">
              <a:latin typeface="Bookman Old Style"/>
            </a:endParaRPr>
          </a:p>
          <a:p>
            <a:pPr algn="ctr"/>
            <a:r>
              <a:rPr lang="en-US" sz="2800">
                <a:latin typeface="Bookman Old Style"/>
                <a:hlinkClick r:id="rId2"/>
              </a:rPr>
              <a:t>https://github.com/Syank/PI-JornadaDeMotoristas</a:t>
            </a:r>
            <a:endParaRPr lang="en-US" sz="2800">
              <a:latin typeface="Bookman Old Style"/>
            </a:endParaRPr>
          </a:p>
          <a:p>
            <a:pPr algn="ctr"/>
            <a:endParaRPr lang="en-US" sz="2800">
              <a:latin typeface="Bookman Old Style"/>
            </a:endParaRPr>
          </a:p>
        </p:txBody>
      </p:sp>
    </p:spTree>
    <p:extLst>
      <p:ext uri="{BB962C8B-B14F-4D97-AF65-F5344CB8AC3E}">
        <p14:creationId xmlns:p14="http://schemas.microsoft.com/office/powerpoint/2010/main" val="26418564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859318-A8EE-4FBC-916D-89846BCEE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4159"/>
            <a:ext cx="12192000" cy="760875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5400" b="1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RGBA</a:t>
            </a:r>
            <a:r>
              <a:rPr lang="pt-BR" sz="5400" b="1" baseline="3000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endParaRPr lang="pt-BR" sz="5400" b="1">
              <a:effectLst/>
              <a:latin typeface="Bookman Old Style" panose="020506040505050202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0110568-DC0B-4D7F-993D-D03A2376D4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69401" y="6303210"/>
            <a:ext cx="4185623" cy="576262"/>
          </a:xfrm>
        </p:spPr>
        <p:txBody>
          <a:bodyPr/>
          <a:lstStyle/>
          <a:p>
            <a:r>
              <a:rPr lang="pt-BR" b="1">
                <a:latin typeface="Bookman Old Style"/>
              </a:rPr>
              <a:t>Ana Clara Godoy</a:t>
            </a:r>
          </a:p>
        </p:txBody>
      </p:sp>
      <p:pic>
        <p:nvPicPr>
          <p:cNvPr id="6" name="Espaço Reservado para Conteúdo 5" descr="Mulher com óculos de grau&#10;&#10;Descrição gerada automaticamente">
            <a:extLst>
              <a:ext uri="{FF2B5EF4-FFF2-40B4-BE49-F238E27FC236}">
                <a16:creationId xmlns:a16="http://schemas.microsoft.com/office/drawing/2014/main" id="{4A793E65-78FE-4617-A5A0-A876F83033F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401" y="4378506"/>
            <a:ext cx="1392123" cy="1883666"/>
          </a:xfrm>
        </p:spPr>
      </p:pic>
      <p:sp>
        <p:nvSpPr>
          <p:cNvPr id="20" name="Espaço Reservado para Texto 19">
            <a:extLst>
              <a:ext uri="{FF2B5EF4-FFF2-40B4-BE49-F238E27FC236}">
                <a16:creationId xmlns:a16="http://schemas.microsoft.com/office/drawing/2014/main" id="{E0972644-B6E1-4ECF-8632-D7CBB5D595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899505" y="6245872"/>
            <a:ext cx="3186741" cy="576262"/>
          </a:xfrm>
        </p:spPr>
        <p:txBody>
          <a:bodyPr/>
          <a:lstStyle/>
          <a:p>
            <a:r>
              <a:rPr lang="pt-BR" b="1">
                <a:latin typeface="Bookman Old Style"/>
              </a:rPr>
              <a:t>Ana Carolina Lima</a:t>
            </a:r>
          </a:p>
        </p:txBody>
      </p:sp>
      <p:pic>
        <p:nvPicPr>
          <p:cNvPr id="8" name="Espaço Reservado para Conteúdo 7" descr="Mulher com óculos de grau&#10;&#10;Descrição gerada automaticamente">
            <a:extLst>
              <a:ext uri="{FF2B5EF4-FFF2-40B4-BE49-F238E27FC236}">
                <a16:creationId xmlns:a16="http://schemas.microsoft.com/office/drawing/2014/main" id="{C98DDBB7-CFBE-4400-AD6E-B0F26220E54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9506" y="4395244"/>
            <a:ext cx="1333746" cy="1866928"/>
          </a:xfr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22E4A55D-09A6-43B9-A834-9CD74F4906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9276" y="1086696"/>
            <a:ext cx="1392123" cy="1895691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D5B29C0A-59FE-4EFB-8ABE-84938D0F86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9703" y="4354435"/>
            <a:ext cx="1401623" cy="1895691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AD37C2D1-BD46-48A6-A296-185B9F118C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69401" y="1093285"/>
            <a:ext cx="1421768" cy="1895691"/>
          </a:xfrm>
          <a:prstGeom prst="rect">
            <a:avLst/>
          </a:prstGeom>
        </p:spPr>
      </p:pic>
      <p:sp>
        <p:nvSpPr>
          <p:cNvPr id="28" name="Espaço Reservado para Texto 2">
            <a:extLst>
              <a:ext uri="{FF2B5EF4-FFF2-40B4-BE49-F238E27FC236}">
                <a16:creationId xmlns:a16="http://schemas.microsoft.com/office/drawing/2014/main" id="{6AFB9DE3-92D9-40E5-BDBB-68D1691C8536}"/>
              </a:ext>
            </a:extLst>
          </p:cNvPr>
          <p:cNvSpPr txBox="1">
            <a:spLocks/>
          </p:cNvSpPr>
          <p:nvPr/>
        </p:nvSpPr>
        <p:spPr>
          <a:xfrm>
            <a:off x="5362338" y="6229571"/>
            <a:ext cx="4185623" cy="5762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4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>
                <a:latin typeface="Bookman Old Style"/>
                <a:ea typeface="+mn-lt"/>
                <a:cs typeface="+mn-lt"/>
              </a:rPr>
              <a:t>Giovanni Alves</a:t>
            </a:r>
            <a:endParaRPr lang="en-US" b="1">
              <a:latin typeface="Bookman Old Style"/>
            </a:endParaRPr>
          </a:p>
        </p:txBody>
      </p:sp>
      <p:sp>
        <p:nvSpPr>
          <p:cNvPr id="29" name="Espaço Reservado para Texto 2">
            <a:extLst>
              <a:ext uri="{FF2B5EF4-FFF2-40B4-BE49-F238E27FC236}">
                <a16:creationId xmlns:a16="http://schemas.microsoft.com/office/drawing/2014/main" id="{FF099445-E32A-4F6C-B5F3-CBC43B00DFF3}"/>
              </a:ext>
            </a:extLst>
          </p:cNvPr>
          <p:cNvSpPr txBox="1">
            <a:spLocks/>
          </p:cNvSpPr>
          <p:nvPr/>
        </p:nvSpPr>
        <p:spPr>
          <a:xfrm>
            <a:off x="1825172" y="3199533"/>
            <a:ext cx="4185623" cy="5762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4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>
                <a:latin typeface="Bookman Old Style"/>
              </a:rPr>
              <a:t>Rafael Furtado</a:t>
            </a:r>
          </a:p>
        </p:txBody>
      </p:sp>
      <p:sp>
        <p:nvSpPr>
          <p:cNvPr id="27" name="Espaço Reservado para Texto 2">
            <a:extLst>
              <a:ext uri="{FF2B5EF4-FFF2-40B4-BE49-F238E27FC236}">
                <a16:creationId xmlns:a16="http://schemas.microsoft.com/office/drawing/2014/main" id="{D8BCD994-5E4F-4F20-B992-8DAE62F058CB}"/>
              </a:ext>
            </a:extLst>
          </p:cNvPr>
          <p:cNvSpPr txBox="1">
            <a:spLocks/>
          </p:cNvSpPr>
          <p:nvPr/>
        </p:nvSpPr>
        <p:spPr>
          <a:xfrm>
            <a:off x="5362339" y="3146449"/>
            <a:ext cx="4185623" cy="5762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4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>
                <a:latin typeface="Bookman Old Style"/>
              </a:rPr>
              <a:t>Anna Yamada</a:t>
            </a:r>
          </a:p>
        </p:txBody>
      </p:sp>
      <p:sp>
        <p:nvSpPr>
          <p:cNvPr id="33" name="Espaço Reservado para Texto 2">
            <a:extLst>
              <a:ext uri="{FF2B5EF4-FFF2-40B4-BE49-F238E27FC236}">
                <a16:creationId xmlns:a16="http://schemas.microsoft.com/office/drawing/2014/main" id="{6879D01C-2B2C-4298-8AA2-33EAABA04807}"/>
              </a:ext>
            </a:extLst>
          </p:cNvPr>
          <p:cNvSpPr txBox="1">
            <a:spLocks/>
          </p:cNvSpPr>
          <p:nvPr/>
        </p:nvSpPr>
        <p:spPr>
          <a:xfrm>
            <a:off x="8899506" y="3176324"/>
            <a:ext cx="4185623" cy="5762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4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>
                <a:latin typeface="Bookman Old Style"/>
              </a:rPr>
              <a:t>Bárbara </a:t>
            </a:r>
            <a:r>
              <a:rPr lang="pt-BR" b="1" err="1">
                <a:latin typeface="Bookman Old Style"/>
              </a:rPr>
              <a:t>Port</a:t>
            </a:r>
            <a:endParaRPr lang="pt-BR" b="1">
              <a:latin typeface="Trebuchet MS" panose="020B0603020202020204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F2648898-3F67-442E-8078-6A0D8EB4C1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99506" y="1085581"/>
            <a:ext cx="1392123" cy="1911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1551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859318-A8EE-4FBC-916D-89846BCEE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9425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5400" b="1" err="1">
                <a:latin typeface="Bookman Old Style" panose="02050604050505020204" pitchFamily="18" charset="0"/>
              </a:rPr>
              <a:t>Apresentação</a:t>
            </a:r>
            <a:r>
              <a:rPr lang="en-US" sz="5400" b="1">
                <a:latin typeface="Bookman Old Style" panose="02050604050505020204" pitchFamily="18" charset="0"/>
              </a:rPr>
              <a:t> da </a:t>
            </a:r>
            <a:r>
              <a:rPr lang="en-US" sz="5400" b="1" err="1">
                <a:latin typeface="Bookman Old Style" panose="02050604050505020204" pitchFamily="18" charset="0"/>
              </a:rPr>
              <a:t>problemática</a:t>
            </a:r>
            <a:endParaRPr lang="en-US" sz="5400" b="1">
              <a:latin typeface="Bookman Old Style" panose="02050604050505020204" pitchFamily="18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9E6C82E-898F-4FAD-8A64-B5F47F9F8D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693" y="1603717"/>
            <a:ext cx="11380762" cy="4437645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pt-BR" sz="320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Desenvolver um aplicativo para gerenciar a jornada de trabalho de motoristas </a:t>
            </a:r>
            <a:r>
              <a:rPr lang="pt-BR" sz="3200">
                <a:latin typeface="Bookman Old Style" panose="02050604050505020204" pitchFamily="18" charset="0"/>
              </a:rPr>
              <a:t>de caminhão, para controlar as horas trabalhadas, tempo de descanso e folgas,</a:t>
            </a:r>
            <a:r>
              <a:rPr lang="pt-BR" sz="320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 respeitando a </a:t>
            </a:r>
            <a:r>
              <a:rPr lang="pt-BR" sz="3200" b="1">
                <a:solidFill>
                  <a:schemeClr val="tx1"/>
                </a:solidFill>
                <a:latin typeface="Bookman Old Style" panose="02050604050505020204" pitchFamily="18" charset="0"/>
              </a:rPr>
              <a:t>LEI Nº 13.103, DE 2 DE MARÇO DE 2015. </a:t>
            </a:r>
          </a:p>
          <a:p>
            <a:pPr algn="just"/>
            <a:r>
              <a:rPr lang="pt-BR" sz="3200">
                <a:solidFill>
                  <a:schemeClr val="tx1"/>
                </a:solidFill>
                <a:latin typeface="Bookman Old Style" panose="02050604050505020204" pitchFamily="18" charset="0"/>
              </a:rPr>
              <a:t>O aplicativo deve disponibilizar as funcionalidades de planejamento, acompanhamento e controle da jornada. </a:t>
            </a:r>
          </a:p>
          <a:p>
            <a:pPr algn="just"/>
            <a:r>
              <a:rPr lang="pt-BR" sz="3200">
                <a:solidFill>
                  <a:schemeClr val="tx1"/>
                </a:solidFill>
                <a:latin typeface="Bookman Old Style" panose="02050604050505020204" pitchFamily="18" charset="0"/>
              </a:rPr>
              <a:t>Deve também ter uma interface intuitiva.</a:t>
            </a:r>
          </a:p>
          <a:p>
            <a:pPr algn="just"/>
            <a:r>
              <a:rPr lang="pt-BR" sz="320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Deve emitir relatórios analíticos</a:t>
            </a:r>
            <a:endParaRPr lang="pt-BR" sz="3200">
              <a:solidFill>
                <a:schemeClr val="tx1"/>
              </a:solidFill>
              <a:latin typeface="Bookman Old Style" panose="02050604050505020204" pitchFamily="18" charset="0"/>
            </a:endParaRPr>
          </a:p>
          <a:p>
            <a:pPr algn="just"/>
            <a:endParaRPr lang="pt-BR" sz="3200">
              <a:solidFill>
                <a:schemeClr val="tx1"/>
              </a:solidFill>
              <a:effectLst/>
              <a:latin typeface="Bookman Old Style" panose="020506040505050202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just">
              <a:buNone/>
            </a:pPr>
            <a:endParaRPr lang="pt-BR" sz="3200">
              <a:latin typeface="Bookman Old Style" panose="020506040505050202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21717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859318-A8EE-4FBC-916D-89846BCEE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08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err="1">
                <a:latin typeface="Bookman Old Style" panose="02050604050505020204" pitchFamily="18" charset="0"/>
              </a:rPr>
              <a:t>Motivo</a:t>
            </a:r>
            <a:r>
              <a:rPr lang="en-US" sz="5400" b="1">
                <a:latin typeface="Bookman Old Style" panose="02050604050505020204" pitchFamily="18" charset="0"/>
              </a:rPr>
              <a:t> da </a:t>
            </a:r>
            <a:r>
              <a:rPr lang="en-US" sz="5400" b="1" err="1">
                <a:latin typeface="Bookman Old Style" panose="02050604050505020204" pitchFamily="18" charset="0"/>
              </a:rPr>
              <a:t>primeira</a:t>
            </a:r>
            <a:r>
              <a:rPr lang="en-US" sz="5400" b="1">
                <a:latin typeface="Bookman Old Style" panose="02050604050505020204" pitchFamily="18" charset="0"/>
              </a:rPr>
              <a:t> </a:t>
            </a:r>
            <a:r>
              <a:rPr lang="en-US" sz="5400" b="1" err="1">
                <a:latin typeface="Bookman Old Style" panose="02050604050505020204" pitchFamily="18" charset="0"/>
              </a:rPr>
              <a:t>entrega</a:t>
            </a:r>
            <a:endParaRPr lang="en-US" sz="5400" b="1">
              <a:latin typeface="Bookman Old Style" panose="02050604050505020204" pitchFamily="18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7C29DC-26E7-4D03-B50B-220CE5EE3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702191"/>
            <a:ext cx="10944395" cy="433917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3200">
                <a:latin typeface="Bookman Old Style" panose="02050604050505020204" pitchFamily="18" charset="0"/>
              </a:rPr>
              <a:t>Após o levantamento de requisitos e o backlog realizado pelo PO, nossa equipe decidiu que uma primeira entrega de valor séria um programa realizando as funções básicas de um CRUD, onde o administrador poderá cadastrar, visualizar, editar e excluir perfis.</a:t>
            </a:r>
          </a:p>
        </p:txBody>
      </p:sp>
    </p:spTree>
    <p:extLst>
      <p:ext uri="{BB962C8B-B14F-4D97-AF65-F5344CB8AC3E}">
        <p14:creationId xmlns:p14="http://schemas.microsoft.com/office/powerpoint/2010/main" val="1650032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6">
            <a:extLst>
              <a:ext uri="{FF2B5EF4-FFF2-40B4-BE49-F238E27FC236}">
                <a16:creationId xmlns:a16="http://schemas.microsoft.com/office/drawing/2014/main" id="{76582886-877C-4AEC-A77F-8055EB9A0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8" name="Freeform 14">
              <a:extLst>
                <a:ext uri="{FF2B5EF4-FFF2-40B4-BE49-F238E27FC236}">
                  <a16:creationId xmlns:a16="http://schemas.microsoft.com/office/drawing/2014/main" id="{171A838D-27EA-485C-9A80-DCE624AB30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solidFill>
                <a:srgbClr val="00206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9059F313-A1BB-425E-9626-2BD43CAC64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9ABF76A-A1AE-44BB-9ECB-D55D2FE29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5B6D2EC4-82D3-43B8-82D6-028CB43456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520034CE-71F9-4E0F-94D8-99335CB85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926C6C0-16F7-4CDC-B481-2D19B2F3B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042CE423-CE6E-4EE9-91F2-3E40EFB40A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699BB4BD-31D7-434C-A6DB-E2CF3ACF60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23D406B8-656A-4D8B-91D0-BF4202C86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83F4BFB6-D6B8-446C-8E17-3D54DCA9F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18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20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5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1B859318-A8EE-4FBC-916D-89846BCEE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1004" y="147289"/>
            <a:ext cx="12192000" cy="164630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br>
              <a:rPr lang="en-US" sz="5400" b="1"/>
            </a:br>
            <a:r>
              <a:rPr lang="pt-BR" sz="6000" b="1">
                <a:latin typeface="Bookman Old Style" panose="02050604050505020204" pitchFamily="18" charset="0"/>
              </a:rPr>
              <a:t>O que o produto deve fazer</a:t>
            </a:r>
            <a:br>
              <a:rPr lang="en-US" sz="5400" b="1"/>
            </a:br>
            <a:endParaRPr lang="en-US" sz="5400" b="1"/>
          </a:p>
        </p:txBody>
      </p:sp>
      <p:sp>
        <p:nvSpPr>
          <p:cNvPr id="36" name="Rectangle: Folded Corner 35">
            <a:extLst>
              <a:ext uri="{FF2B5EF4-FFF2-40B4-BE49-F238E27FC236}">
                <a16:creationId xmlns:a16="http://schemas.microsoft.com/office/drawing/2014/main" id="{E79F1728-9D09-4D1D-8DA3-8CAD2BF32F76}"/>
              </a:ext>
            </a:extLst>
          </p:cNvPr>
          <p:cNvSpPr/>
          <p:nvPr/>
        </p:nvSpPr>
        <p:spPr>
          <a:xfrm>
            <a:off x="7005181" y="1451633"/>
            <a:ext cx="2270845" cy="205596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>
                <a:latin typeface="Bookman Old Style"/>
              </a:rPr>
              <a:t>Associar</a:t>
            </a:r>
            <a:r>
              <a:rPr lang="en-US" dirty="0">
                <a:latin typeface="Bookman Old Style"/>
              </a:rPr>
              <a:t> </a:t>
            </a:r>
            <a:r>
              <a:rPr lang="en-US" dirty="0" err="1">
                <a:latin typeface="Bookman Old Style"/>
              </a:rPr>
              <a:t>filiais</a:t>
            </a:r>
            <a:r>
              <a:rPr lang="en-US" dirty="0">
                <a:latin typeface="Bookman Old Style"/>
              </a:rPr>
              <a:t>, </a:t>
            </a:r>
            <a:r>
              <a:rPr lang="en-US" dirty="0" err="1">
                <a:latin typeface="Bookman Old Style"/>
              </a:rPr>
              <a:t>veículos</a:t>
            </a:r>
            <a:r>
              <a:rPr lang="en-US" dirty="0">
                <a:latin typeface="Bookman Old Style"/>
              </a:rPr>
              <a:t> e </a:t>
            </a:r>
            <a:r>
              <a:rPr lang="en-US" dirty="0" err="1">
                <a:latin typeface="Bookman Old Style"/>
              </a:rPr>
              <a:t>viagens</a:t>
            </a:r>
            <a:r>
              <a:rPr lang="en-US" dirty="0">
                <a:latin typeface="Bookman Old Style"/>
              </a:rPr>
              <a:t> </a:t>
            </a:r>
            <a:r>
              <a:rPr lang="en-US" dirty="0" err="1">
                <a:latin typeface="Bookman Old Style"/>
              </a:rPr>
              <a:t>aos</a:t>
            </a:r>
            <a:r>
              <a:rPr lang="en-US" dirty="0">
                <a:latin typeface="Bookman Old Style"/>
              </a:rPr>
              <a:t> </a:t>
            </a:r>
            <a:r>
              <a:rPr lang="en-US" dirty="0" err="1">
                <a:latin typeface="Bookman Old Style"/>
              </a:rPr>
              <a:t>funcionários</a:t>
            </a:r>
          </a:p>
        </p:txBody>
      </p:sp>
      <p:sp>
        <p:nvSpPr>
          <p:cNvPr id="37" name="Rectangle: Folded Corner 36">
            <a:extLst>
              <a:ext uri="{FF2B5EF4-FFF2-40B4-BE49-F238E27FC236}">
                <a16:creationId xmlns:a16="http://schemas.microsoft.com/office/drawing/2014/main" id="{98794200-B102-4B23-B5BF-C897D7D539AB}"/>
              </a:ext>
            </a:extLst>
          </p:cNvPr>
          <p:cNvSpPr/>
          <p:nvPr/>
        </p:nvSpPr>
        <p:spPr>
          <a:xfrm>
            <a:off x="7000686" y="4090552"/>
            <a:ext cx="2241384" cy="2048098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Bookman Old Style"/>
              </a:rPr>
              <a:t>Gerar </a:t>
            </a:r>
            <a:r>
              <a:rPr lang="en-US" dirty="0" err="1">
                <a:latin typeface="Bookman Old Style"/>
              </a:rPr>
              <a:t>relatórios</a:t>
            </a:r>
            <a:r>
              <a:rPr lang="en-US" dirty="0">
                <a:latin typeface="Bookman Old Style"/>
              </a:rPr>
              <a:t> </a:t>
            </a:r>
            <a:r>
              <a:rPr lang="en-US" dirty="0" err="1">
                <a:latin typeface="Bookman Old Style"/>
              </a:rPr>
              <a:t>sobre</a:t>
            </a:r>
            <a:r>
              <a:rPr lang="en-US" dirty="0">
                <a:latin typeface="Bookman Old Style"/>
              </a:rPr>
              <a:t> a </a:t>
            </a:r>
            <a:r>
              <a:rPr lang="en-US" dirty="0" err="1">
                <a:latin typeface="Bookman Old Style"/>
              </a:rPr>
              <a:t>situação</a:t>
            </a:r>
            <a:r>
              <a:rPr lang="en-US" dirty="0">
                <a:latin typeface="Bookman Old Style"/>
              </a:rPr>
              <a:t> da </a:t>
            </a:r>
            <a:r>
              <a:rPr lang="en-US" dirty="0" err="1">
                <a:latin typeface="Bookman Old Style"/>
              </a:rPr>
              <a:t>viagem</a:t>
            </a:r>
          </a:p>
        </p:txBody>
      </p:sp>
      <p:sp>
        <p:nvSpPr>
          <p:cNvPr id="39" name="Rectangle: Folded Corner 38">
            <a:extLst>
              <a:ext uri="{FF2B5EF4-FFF2-40B4-BE49-F238E27FC236}">
                <a16:creationId xmlns:a16="http://schemas.microsoft.com/office/drawing/2014/main" id="{A4F110FA-DA94-4CDB-B757-300E31149F5A}"/>
              </a:ext>
            </a:extLst>
          </p:cNvPr>
          <p:cNvSpPr/>
          <p:nvPr/>
        </p:nvSpPr>
        <p:spPr>
          <a:xfrm>
            <a:off x="1856155" y="4070410"/>
            <a:ext cx="2229645" cy="205596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>
                <a:latin typeface="Bookman Old Style"/>
              </a:rPr>
              <a:t>Envio</a:t>
            </a:r>
            <a:r>
              <a:rPr lang="en-US" dirty="0">
                <a:latin typeface="Bookman Old Style"/>
              </a:rPr>
              <a:t> de status do </a:t>
            </a:r>
            <a:r>
              <a:rPr lang="en-US" dirty="0" err="1">
                <a:latin typeface="Bookman Old Style"/>
              </a:rPr>
              <a:t>motorista</a:t>
            </a:r>
            <a:r>
              <a:rPr lang="en-US" dirty="0">
                <a:latin typeface="Bookman Old Style"/>
              </a:rPr>
              <a:t> </a:t>
            </a:r>
            <a:r>
              <a:rPr lang="en-US" dirty="0" err="1">
                <a:latin typeface="Bookman Old Style"/>
              </a:rPr>
              <a:t>ao</a:t>
            </a:r>
            <a:r>
              <a:rPr lang="en-US" dirty="0">
                <a:latin typeface="Bookman Old Style"/>
              </a:rPr>
              <a:t> </a:t>
            </a:r>
            <a:r>
              <a:rPr lang="en-US" dirty="0" err="1">
                <a:latin typeface="Bookman Old Style"/>
              </a:rPr>
              <a:t>sistema</a:t>
            </a:r>
          </a:p>
        </p:txBody>
      </p:sp>
      <p:sp>
        <p:nvSpPr>
          <p:cNvPr id="31" name="Rectangle: Folded Corner 30">
            <a:extLst>
              <a:ext uri="{FF2B5EF4-FFF2-40B4-BE49-F238E27FC236}">
                <a16:creationId xmlns:a16="http://schemas.microsoft.com/office/drawing/2014/main" id="{C4FC84F2-49EA-44AD-868F-0A047EDB99AC}"/>
              </a:ext>
            </a:extLst>
          </p:cNvPr>
          <p:cNvSpPr/>
          <p:nvPr/>
        </p:nvSpPr>
        <p:spPr>
          <a:xfrm>
            <a:off x="1856154" y="1453731"/>
            <a:ext cx="2229645" cy="205596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>
                <a:latin typeface="Bookman Old Style"/>
              </a:rPr>
              <a:t>Operações</a:t>
            </a:r>
            <a:r>
              <a:rPr lang="en-US" dirty="0">
                <a:latin typeface="Bookman Old Style"/>
              </a:rPr>
              <a:t> de um CRUD para: </a:t>
            </a:r>
            <a:r>
              <a:rPr lang="en-US" dirty="0" err="1">
                <a:latin typeface="Bookman Old Style"/>
              </a:rPr>
              <a:t>Funcionários</a:t>
            </a:r>
            <a:r>
              <a:rPr lang="en-US" dirty="0">
                <a:latin typeface="Bookman Old Style"/>
              </a:rPr>
              <a:t>, </a:t>
            </a:r>
            <a:r>
              <a:rPr lang="en-US" dirty="0" err="1">
                <a:latin typeface="Bookman Old Style"/>
              </a:rPr>
              <a:t>Filiais</a:t>
            </a:r>
            <a:r>
              <a:rPr lang="en-US" dirty="0">
                <a:latin typeface="Bookman Old Style"/>
              </a:rPr>
              <a:t>, </a:t>
            </a:r>
            <a:r>
              <a:rPr lang="en-US" dirty="0" err="1">
                <a:latin typeface="Bookman Old Style"/>
              </a:rPr>
              <a:t>veículos</a:t>
            </a:r>
            <a:r>
              <a:rPr lang="en-US" dirty="0">
                <a:latin typeface="Bookman Old Style"/>
              </a:rPr>
              <a:t> e </a:t>
            </a:r>
            <a:r>
              <a:rPr lang="en-US" dirty="0" err="1">
                <a:latin typeface="Bookman Old Style"/>
              </a:rPr>
              <a:t>viagens</a:t>
            </a:r>
          </a:p>
        </p:txBody>
      </p:sp>
    </p:spTree>
    <p:extLst>
      <p:ext uri="{BB962C8B-B14F-4D97-AF65-F5344CB8AC3E}">
        <p14:creationId xmlns:p14="http://schemas.microsoft.com/office/powerpoint/2010/main" val="22731835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6">
            <a:extLst>
              <a:ext uri="{FF2B5EF4-FFF2-40B4-BE49-F238E27FC236}">
                <a16:creationId xmlns:a16="http://schemas.microsoft.com/office/drawing/2014/main" id="{76582886-877C-4AEC-A77F-8055EB9A0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8" name="Freeform 14">
              <a:extLst>
                <a:ext uri="{FF2B5EF4-FFF2-40B4-BE49-F238E27FC236}">
                  <a16:creationId xmlns:a16="http://schemas.microsoft.com/office/drawing/2014/main" id="{171A838D-27EA-485C-9A80-DCE624AB30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9059F313-A1BB-425E-9626-2BD43CAC64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9ABF76A-A1AE-44BB-9ECB-D55D2FE29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5B6D2EC4-82D3-43B8-82D6-028CB43456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520034CE-71F9-4E0F-94D8-99335CB85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926C6C0-16F7-4CDC-B481-2D19B2F3B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042CE423-CE6E-4EE9-91F2-3E40EFB40A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699BB4BD-31D7-434C-A6DB-E2CF3ACF60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23D406B8-656A-4D8B-91D0-BF4202C86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83F4BFB6-D6B8-446C-8E17-3D54DCA9F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5" name="Rectangle 18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20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5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1B859318-A8EE-4FBC-916D-89846BCEE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4" y="-557202"/>
            <a:ext cx="12185649" cy="16463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>
                <a:latin typeface="Bookman Old Style" panose="02050604050505020204" pitchFamily="18" charset="0"/>
              </a:rPr>
              <a:t>Banco de dados</a:t>
            </a:r>
            <a:endParaRPr lang="en-US" b="1">
              <a:latin typeface="Bookman Old Style" panose="02050604050505020204" pitchFamily="18" charset="0"/>
            </a:endParaRPr>
          </a:p>
        </p:txBody>
      </p:sp>
      <p:pic>
        <p:nvPicPr>
          <p:cNvPr id="20" name="Imagem 19" descr="Diagrama&#10;&#10;Descrição gerada automaticamente">
            <a:extLst>
              <a:ext uri="{FF2B5EF4-FFF2-40B4-BE49-F238E27FC236}">
                <a16:creationId xmlns:a16="http://schemas.microsoft.com/office/drawing/2014/main" id="{DD55832A-0AAD-4996-A01E-B4383CA6D6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804" y="1096962"/>
            <a:ext cx="8991862" cy="545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3877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859318-A8EE-4FBC-916D-89846BCEE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39720" y="-355343"/>
            <a:ext cx="13231720" cy="13208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err="1">
                <a:latin typeface="Bookman Old Style" panose="02050604050505020204" pitchFamily="18" charset="0"/>
              </a:rPr>
              <a:t>RoadTracker</a:t>
            </a:r>
            <a:endParaRPr lang="en-US" sz="5400" b="1">
              <a:latin typeface="Bookman Old Style" panose="02050604050505020204" pitchFamily="18" charset="0"/>
            </a:endParaRPr>
          </a:p>
        </p:txBody>
      </p:sp>
      <p:pic>
        <p:nvPicPr>
          <p:cNvPr id="31" name="Espaço Reservado para Conteúdo 5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0B651671-D675-4512-8D8B-1BC2EFFA73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9" r="2" b="8954"/>
          <a:stretch/>
        </p:blipFill>
        <p:spPr>
          <a:xfrm>
            <a:off x="939994" y="1424220"/>
            <a:ext cx="4408561" cy="2450062"/>
          </a:xfrm>
          <a:prstGeom prst="rect">
            <a:avLst/>
          </a:prstGeom>
        </p:spPr>
      </p:pic>
      <p:pic>
        <p:nvPicPr>
          <p:cNvPr id="33" name="Espaço Reservado para Conteúdo 72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867D13B3-5C60-406E-BF06-C40BE91613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995" y="4208749"/>
            <a:ext cx="4408561" cy="2450062"/>
          </a:xfrm>
          <a:prstGeom prst="rect">
            <a:avLst/>
          </a:prstGeom>
        </p:spPr>
      </p:pic>
      <p:pic>
        <p:nvPicPr>
          <p:cNvPr id="34" name="Espaço Reservado para Conteúdo 52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62C28B50-4F3F-41C5-8DB9-78FB15E2AC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13" r="2" b="1182"/>
          <a:stretch/>
        </p:blipFill>
        <p:spPr>
          <a:xfrm>
            <a:off x="6843446" y="4208750"/>
            <a:ext cx="4408561" cy="2450061"/>
          </a:xfrm>
          <a:prstGeom prst="rect">
            <a:avLst/>
          </a:prstGeom>
        </p:spPr>
      </p:pic>
      <p:pic>
        <p:nvPicPr>
          <p:cNvPr id="35" name="Imagem 34" descr="Tela de celular com publicação numa rede social&#10;&#10;Descrição gerada automaticamente">
            <a:extLst>
              <a:ext uri="{FF2B5EF4-FFF2-40B4-BE49-F238E27FC236}">
                <a16:creationId xmlns:a16="http://schemas.microsoft.com/office/drawing/2014/main" id="{549D787C-592B-496E-ABEC-934B338FF790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446" y="1424220"/>
            <a:ext cx="4408561" cy="239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368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859318-A8EE-4FBC-916D-89846BCEE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08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dirty="0" err="1">
                <a:latin typeface="Bookman Old Style"/>
              </a:rPr>
              <a:t>Tecnologias</a:t>
            </a:r>
            <a:r>
              <a:rPr lang="en-US" sz="5400" b="1" dirty="0">
                <a:latin typeface="Bookman Old Style"/>
              </a:rPr>
              <a:t> </a:t>
            </a:r>
            <a:r>
              <a:rPr lang="en-US" sz="5400" b="1" dirty="0" err="1">
                <a:latin typeface="Bookman Old Style"/>
              </a:rPr>
              <a:t>utilizadas</a:t>
            </a:r>
            <a:endParaRPr lang="en-US" sz="5400" b="1" dirty="0">
              <a:latin typeface="Bookman Old Style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7C29DC-26E7-4D03-B50B-220CE5EE3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702191"/>
            <a:ext cx="10944395" cy="43391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BR" sz="3200" dirty="0">
                <a:latin typeface="Bookman Old Style"/>
              </a:rPr>
              <a:t>Java (JDK 14)</a:t>
            </a:r>
          </a:p>
          <a:p>
            <a:pPr algn="just"/>
            <a:r>
              <a:rPr lang="pt-BR" sz="3200" dirty="0" err="1">
                <a:latin typeface="Bookman Old Style"/>
              </a:rPr>
              <a:t>JavaFX</a:t>
            </a:r>
            <a:r>
              <a:rPr lang="pt-BR" sz="3200" dirty="0">
                <a:latin typeface="Bookman Old Style"/>
              </a:rPr>
              <a:t> – Framework para </a:t>
            </a:r>
            <a:r>
              <a:rPr lang="pt-BR" sz="3200" dirty="0" err="1">
                <a:latin typeface="Bookman Old Style"/>
              </a:rPr>
              <a:t>GUIs</a:t>
            </a:r>
            <a:endParaRPr lang="pt-BR" sz="3200" dirty="0">
              <a:latin typeface="Bookman Old Style"/>
            </a:endParaRPr>
          </a:p>
          <a:p>
            <a:pPr algn="just"/>
            <a:r>
              <a:rPr lang="pt-BR" sz="3200" dirty="0">
                <a:latin typeface="Bookman Old Style"/>
              </a:rPr>
              <a:t>ORM </a:t>
            </a:r>
            <a:r>
              <a:rPr lang="pt-BR" sz="3200" dirty="0" err="1">
                <a:latin typeface="Bookman Old Style"/>
              </a:rPr>
              <a:t>Hibernate</a:t>
            </a:r>
            <a:endParaRPr lang="pt-BR" sz="3200" dirty="0">
              <a:latin typeface="Bookman Old Style"/>
            </a:endParaRPr>
          </a:p>
          <a:p>
            <a:pPr algn="just"/>
            <a:r>
              <a:rPr lang="pt-BR" sz="3200" dirty="0">
                <a:latin typeface="Bookman Old Style"/>
              </a:rPr>
              <a:t>PostgreSQL</a:t>
            </a:r>
          </a:p>
        </p:txBody>
      </p:sp>
    </p:spTree>
    <p:extLst>
      <p:ext uri="{BB962C8B-B14F-4D97-AF65-F5344CB8AC3E}">
        <p14:creationId xmlns:p14="http://schemas.microsoft.com/office/powerpoint/2010/main" val="9462877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859318-A8EE-4FBC-916D-89846BCEE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3211"/>
            <a:ext cx="12192000" cy="79089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400"/>
              <a:t> </a:t>
            </a:r>
          </a:p>
        </p:txBody>
      </p:sp>
      <p:pic>
        <p:nvPicPr>
          <p:cNvPr id="4" name="apresentação 1">
            <a:hlinkClick r:id="" action="ppaction://media"/>
            <a:extLst>
              <a:ext uri="{FF2B5EF4-FFF2-40B4-BE49-F238E27FC236}">
                <a16:creationId xmlns:a16="http://schemas.microsoft.com/office/drawing/2014/main" id="{9FC16826-AC68-4FD1-897C-CC39EA814B7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39081" y="834103"/>
            <a:ext cx="9713837" cy="5877338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B054CCC-08D4-4BBC-AA15-706E1640FC59}"/>
              </a:ext>
            </a:extLst>
          </p:cNvPr>
          <p:cNvSpPr txBox="1"/>
          <p:nvPr/>
        </p:nvSpPr>
        <p:spPr>
          <a:xfrm>
            <a:off x="0" y="-35313"/>
            <a:ext cx="1207945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5400" b="1">
                <a:solidFill>
                  <a:schemeClr val="accent1"/>
                </a:solidFill>
                <a:latin typeface="Bookman Old Style" panose="02050604050505020204" pitchFamily="18" charset="0"/>
              </a:rPr>
              <a:t>Vídeo de exemplificação de uso</a:t>
            </a:r>
          </a:p>
        </p:txBody>
      </p:sp>
    </p:spTree>
    <p:extLst>
      <p:ext uri="{BB962C8B-B14F-4D97-AF65-F5344CB8AC3E}">
        <p14:creationId xmlns:p14="http://schemas.microsoft.com/office/powerpoint/2010/main" val="39040369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3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ado">
  <a:themeElements>
    <a:clrScheme name="Facetado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2F3095C373841448A5E7FA8FBAAA0A2" ma:contentTypeVersion="2" ma:contentTypeDescription="Create a new document." ma:contentTypeScope="" ma:versionID="a7161e341ca222035781317bd16f5926">
  <xsd:schema xmlns:xsd="http://www.w3.org/2001/XMLSchema" xmlns:xs="http://www.w3.org/2001/XMLSchema" xmlns:p="http://schemas.microsoft.com/office/2006/metadata/properties" xmlns:ns3="0c9fdbae-ca9a-446b-bb80-3d7d41e3b256" targetNamespace="http://schemas.microsoft.com/office/2006/metadata/properties" ma:root="true" ma:fieldsID="158cc4bc0e487350cf3f288a5f1e28ed" ns3:_="">
    <xsd:import namespace="0c9fdbae-ca9a-446b-bb80-3d7d41e3b25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9fdbae-ca9a-446b-bb80-3d7d41e3b25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63E781D-55D0-498E-A873-6FEAFE116B5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514A20C-2146-4D0B-84B4-7449450B0049}">
  <ds:schemaRefs>
    <ds:schemaRef ds:uri="0c9fdbae-ca9a-446b-bb80-3d7d41e3b25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611CA91A-B2AE-4D65-8335-91EDF5338A94}">
  <ds:schemaRefs>
    <ds:schemaRef ds:uri="0c9fdbae-ca9a-446b-bb80-3d7d41e3b25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</TotalTime>
  <Words>218</Words>
  <Application>Microsoft Office PowerPoint</Application>
  <PresentationFormat>Widescreen</PresentationFormat>
  <Paragraphs>35</Paragraphs>
  <Slides>10</Slides>
  <Notes>1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Bookman Old Style</vt:lpstr>
      <vt:lpstr>Calibri</vt:lpstr>
      <vt:lpstr>Trebuchet MS</vt:lpstr>
      <vt:lpstr>Wingdings 3</vt:lpstr>
      <vt:lpstr>Facetado</vt:lpstr>
      <vt:lpstr>Projeto Integrador Jornada de motoristas</vt:lpstr>
      <vt:lpstr>RGBA3</vt:lpstr>
      <vt:lpstr>Apresentação da problemática</vt:lpstr>
      <vt:lpstr>Motivo da primeira entrega</vt:lpstr>
      <vt:lpstr> O que o produto deve fazer </vt:lpstr>
      <vt:lpstr>Banco de dados</vt:lpstr>
      <vt:lpstr>RoadTracker</vt:lpstr>
      <vt:lpstr>Tecnologias utilizadas</vt:lpstr>
      <vt:lpstr> 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CARD 1</dc:title>
  <dc:creator>ANA LIMA</dc:creator>
  <cp:lastModifiedBy>Rafael Furtado</cp:lastModifiedBy>
  <cp:revision>80</cp:revision>
  <dcterms:created xsi:type="dcterms:W3CDTF">2020-09-25T19:50:29Z</dcterms:created>
  <dcterms:modified xsi:type="dcterms:W3CDTF">2020-09-29T18:38:10Z</dcterms:modified>
</cp:coreProperties>
</file>

<file path=docProps/thumbnail.jpeg>
</file>